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74" r:id="rId7"/>
    <p:sldId id="263" r:id="rId8"/>
    <p:sldId id="272" r:id="rId9"/>
    <p:sldId id="273" r:id="rId10"/>
    <p:sldId id="270" r:id="rId11"/>
    <p:sldId id="264" r:id="rId12"/>
    <p:sldId id="271" r:id="rId13"/>
    <p:sldId id="265" r:id="rId14"/>
    <p:sldId id="275" r:id="rId15"/>
    <p:sldId id="276" r:id="rId16"/>
    <p:sldId id="260" r:id="rId17"/>
    <p:sldId id="261" r:id="rId18"/>
    <p:sldId id="259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8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09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10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49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6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33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745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06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4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17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67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97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A91E6-F3DD-4BA0-AA07-4ED45EBF143D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71819-E879-4A58-9F99-72AF10CA44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358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Unidad 1: “Problemáticas juveniles y medios contemporáneos”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latin typeface="+mj-lt"/>
              </a:rPr>
              <a:t>Segundo Medio</a:t>
            </a:r>
          </a:p>
          <a:p>
            <a:r>
              <a:rPr lang="es-ES" dirty="0">
                <a:latin typeface="+mj-lt"/>
              </a:rPr>
              <a:t>Artes Visuales</a:t>
            </a:r>
          </a:p>
        </p:txBody>
      </p:sp>
      <p:pic>
        <p:nvPicPr>
          <p:cNvPr id="4" name="Picture 2" descr="Resultado de imagen para ilustracion palmer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29919"/>
            <a:ext cx="2595029" cy="265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sultado de imagen para ilustracion palmer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695646" y="4429919"/>
            <a:ext cx="2595029" cy="265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17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Noventas: referentes.</a:t>
            </a:r>
          </a:p>
        </p:txBody>
      </p:sp>
      <p:pic>
        <p:nvPicPr>
          <p:cNvPr id="4098" name="Picture 2" descr="Resultado de imagen para clueles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1922559"/>
            <a:ext cx="4948427" cy="329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sultado de imagen para los 90's boy band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5550" y="1922559"/>
            <a:ext cx="5498250" cy="329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484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90´s</a:t>
            </a:r>
          </a:p>
        </p:txBody>
      </p:sp>
      <p:pic>
        <p:nvPicPr>
          <p:cNvPr id="1026" name="Picture 2" descr="Resultado de imagen para modas juveniles mochila 90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3964" y="1393557"/>
            <a:ext cx="2771541" cy="412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telefono de hamburgues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814" y="1421071"/>
            <a:ext cx="4065330" cy="4065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troll coleccionab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2577" y="581025"/>
            <a:ext cx="20574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mascota virtual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5505" y="2800351"/>
            <a:ext cx="3432220" cy="3432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90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Referentes 2000`s</a:t>
            </a:r>
          </a:p>
        </p:txBody>
      </p:sp>
      <p:pic>
        <p:nvPicPr>
          <p:cNvPr id="3076" name="Picture 4" descr="Resultado de imagen para chicas pesa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628" y="1550494"/>
            <a:ext cx="32004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do de imagen para miley demi lovato selena gomez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1367" y="1821337"/>
            <a:ext cx="5678554" cy="425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423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00`s</a:t>
            </a:r>
          </a:p>
        </p:txBody>
      </p:sp>
      <p:pic>
        <p:nvPicPr>
          <p:cNvPr id="6146" name="Picture 2" descr="Imagen relacionad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9221" y="1317201"/>
            <a:ext cx="9555095" cy="50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448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Actual</a:t>
            </a:r>
          </a:p>
        </p:txBody>
      </p:sp>
      <p:sp>
        <p:nvSpPr>
          <p:cNvPr id="3" name="AutoShape 2" descr="Resultado de imagen para iph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2292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1653" y="1690688"/>
            <a:ext cx="6738220" cy="500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903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4340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68202" y="808965"/>
            <a:ext cx="5447763" cy="544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060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Actividad: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1.Elegir un objeto representativo de una generación y responder siguientes preguntas:</a:t>
            </a:r>
          </a:p>
          <a:p>
            <a:r>
              <a:rPr lang="es-ES" dirty="0"/>
              <a:t>2. ¿Quién habrá creado la pieza gráfica y cuándo( o marca distintiva)? </a:t>
            </a:r>
          </a:p>
          <a:p>
            <a:r>
              <a:rPr lang="es-ES" dirty="0"/>
              <a:t>3. ¿A qué época y/o estilo artístico pertenece?</a:t>
            </a:r>
          </a:p>
          <a:p>
            <a:r>
              <a:rPr lang="es-ES" dirty="0"/>
              <a:t>4.  ¿Cuáles son sus características? </a:t>
            </a:r>
          </a:p>
          <a:p>
            <a:r>
              <a:rPr lang="es-ES" dirty="0"/>
              <a:t>5. ¿Cómo se ve reflejada la época o el estilo en la obra o pieza gráfica? </a:t>
            </a:r>
          </a:p>
          <a:p>
            <a:r>
              <a:rPr lang="es-ES" dirty="0"/>
              <a:t>6. ¿Qué ideas, valores o mensajes representa la imagen?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9761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Representación tridimensional: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Luego de responder las interrogantes, elegir un objeto que haya estado de moda en otra época, para público juvenil.</a:t>
            </a:r>
          </a:p>
          <a:p>
            <a:r>
              <a:rPr lang="es-ES" dirty="0"/>
              <a:t>Crear un cuadro relieve a partir de referente fotográfico, incluyendo marco.</a:t>
            </a:r>
          </a:p>
          <a:p>
            <a:endParaRPr lang="es-ES" dirty="0"/>
          </a:p>
          <a:p>
            <a:r>
              <a:rPr lang="es-ES" dirty="0"/>
              <a:t>Base (</a:t>
            </a:r>
            <a:r>
              <a:rPr lang="es-ES" dirty="0" err="1"/>
              <a:t>trupán</a:t>
            </a:r>
            <a:r>
              <a:rPr lang="es-ES" dirty="0"/>
              <a:t>)</a:t>
            </a:r>
          </a:p>
          <a:p>
            <a:r>
              <a:rPr lang="es-ES" dirty="0"/>
              <a:t>Papel higiénico, </a:t>
            </a:r>
            <a:r>
              <a:rPr lang="es-ES" dirty="0" err="1"/>
              <a:t>colafría</a:t>
            </a:r>
            <a:r>
              <a:rPr lang="es-ES" dirty="0"/>
              <a:t>, pincel, témperas, papel de diario.</a:t>
            </a:r>
          </a:p>
          <a:p>
            <a:r>
              <a:rPr lang="es-ES" dirty="0"/>
              <a:t>Imagen referencial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4296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Ejemplos</a:t>
            </a:r>
            <a:br>
              <a:rPr lang="es-ES" dirty="0"/>
            </a:br>
            <a:endParaRPr lang="es-ES" dirty="0"/>
          </a:p>
        </p:txBody>
      </p:sp>
      <p:pic>
        <p:nvPicPr>
          <p:cNvPr id="15362" name="Picture 2" descr="Resultado de imagen para cuadros papel mache infanti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638" y="2108266"/>
            <a:ext cx="3491186" cy="323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Resultado de imagen para cuadros papel mache infantile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7029" y="1690687"/>
            <a:ext cx="4315455" cy="384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Imagen relacionada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6690" y="2117586"/>
            <a:ext cx="3555158" cy="298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64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825625"/>
            <a:ext cx="6167907" cy="4330476"/>
          </a:xfrm>
        </p:spPr>
        <p:txBody>
          <a:bodyPr/>
          <a:lstStyle/>
          <a:p>
            <a:r>
              <a:rPr lang="es-ES" dirty="0">
                <a:latin typeface="+mj-lt"/>
              </a:rPr>
              <a:t>Crear proyectos visuales basados en la valoración crítica de manifestaciones estéticas referidas a problemáticas </a:t>
            </a:r>
            <a:r>
              <a:rPr lang="es-ES" b="1" dirty="0">
                <a:latin typeface="+mj-lt"/>
              </a:rPr>
              <a:t>sociales y juveniles </a:t>
            </a:r>
            <a:r>
              <a:rPr lang="es-ES" dirty="0">
                <a:latin typeface="+mj-lt"/>
              </a:rPr>
              <a:t>en diferentes contextos. </a:t>
            </a:r>
          </a:p>
          <a:p>
            <a:r>
              <a:rPr lang="es-ES" dirty="0">
                <a:latin typeface="+mj-lt"/>
              </a:rPr>
              <a:t>Argumentar juicios críticos referidos a la valoración de diversas manifestaciones visuales, configurando una selección personal de criterios estéticos.</a:t>
            </a:r>
          </a:p>
        </p:txBody>
      </p:sp>
      <p:pic>
        <p:nvPicPr>
          <p:cNvPr id="7172" name="Picture 4" descr="Resultado de imagen para desig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4901" y="1388515"/>
            <a:ext cx="4432736" cy="443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16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94668"/>
            <a:ext cx="10515600" cy="1325563"/>
          </a:xfrm>
        </p:spPr>
        <p:txBody>
          <a:bodyPr/>
          <a:lstStyle/>
          <a:p>
            <a:r>
              <a:rPr lang="es-ES" dirty="0"/>
              <a:t>Diseño 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420231"/>
            <a:ext cx="5884572" cy="4645718"/>
          </a:xfrm>
        </p:spPr>
        <p:txBody>
          <a:bodyPr/>
          <a:lstStyle/>
          <a:p>
            <a:r>
              <a:rPr lang="es-ES" dirty="0">
                <a:latin typeface="+mj-lt"/>
              </a:rPr>
              <a:t>Actividades que se realizan previamente antes de producir industrialmente algún proyecto destinado a satisfacer cierta necesidad de los usuarios.</a:t>
            </a:r>
          </a:p>
          <a:p>
            <a:r>
              <a:rPr lang="es-ES" dirty="0">
                <a:latin typeface="+mj-lt"/>
              </a:rPr>
              <a:t>El diseño permite representar ideas abstractas de una manera concreta que pueda guiar la elaboración de un producto.</a:t>
            </a:r>
          </a:p>
          <a:p>
            <a:endParaRPr lang="es-ES" dirty="0"/>
          </a:p>
        </p:txBody>
      </p:sp>
      <p:pic>
        <p:nvPicPr>
          <p:cNvPr id="9218" name="Picture 2" descr="Resultado de imagen para desig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8473" y="757449"/>
            <a:ext cx="4642741" cy="538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74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9259" y="4156701"/>
            <a:ext cx="4699715" cy="4768358"/>
          </a:xfrm>
        </p:spPr>
        <p:txBody>
          <a:bodyPr/>
          <a:lstStyle/>
          <a:p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FangSong" pitchFamily="49" charset="-122"/>
              </a:rPr>
              <a:t>El </a:t>
            </a: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FangSong" pitchFamily="49" charset="-122"/>
              </a:rPr>
              <a:t>diseño</a:t>
            </a: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FangSong" pitchFamily="49" charset="-122"/>
              </a:rPr>
              <a:t> se encarga de bienes de consumo creados en un  determinado contexto sociocultural.</a:t>
            </a:r>
          </a:p>
          <a:p>
            <a:endParaRPr lang="es-ES" dirty="0"/>
          </a:p>
        </p:txBody>
      </p:sp>
      <p:pic>
        <p:nvPicPr>
          <p:cNvPr id="10242" name="Picture 2" descr="Imagen relacionad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8974" y="1002148"/>
            <a:ext cx="6717390" cy="503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88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Imágenes representativos de distintas generaciones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71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Referentes años 70`s</a:t>
            </a:r>
          </a:p>
        </p:txBody>
      </p:sp>
      <p:pic>
        <p:nvPicPr>
          <p:cNvPr id="13314" name="Picture 2" descr="Resultado de imagen para wood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1959198"/>
            <a:ext cx="5881353" cy="330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Resultado de imagen para onda disco 70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6077" y="826796"/>
            <a:ext cx="3605056" cy="513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6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70´s</a:t>
            </a:r>
          </a:p>
        </p:txBody>
      </p:sp>
      <p:pic>
        <p:nvPicPr>
          <p:cNvPr id="11266" name="Picture 2" descr="Resultado de imagen para corona de flores cabeza 70s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66777" y="2013096"/>
            <a:ext cx="3322750" cy="271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9282" y="1404904"/>
            <a:ext cx="3962400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Resultado de imagen para aÃ±os 7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2145" y="1690688"/>
            <a:ext cx="3894632" cy="373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855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Referentes de los 80s</a:t>
            </a:r>
          </a:p>
        </p:txBody>
      </p:sp>
      <p:pic>
        <p:nvPicPr>
          <p:cNvPr id="5126" name="Picture 6" descr="Resultado de imagen para regreso al futur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7440" y="1545464"/>
            <a:ext cx="3462712" cy="490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Resultado de imagen para aÃ±os 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4833" y="1545464"/>
            <a:ext cx="5930683" cy="490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63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196" name="Picture 4" descr="Resultado de imagen para objetos de moda en los 80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81540" y="536821"/>
            <a:ext cx="5829837" cy="559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Imagen relacionada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0623" y="781520"/>
            <a:ext cx="5175532" cy="550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21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287</Words>
  <Application>Microsoft Office PowerPoint</Application>
  <PresentationFormat>Panorámica</PresentationFormat>
  <Paragraphs>34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Unidad 1: “Problemáticas juveniles y medios contemporáneos” </vt:lpstr>
      <vt:lpstr>Objetivos</vt:lpstr>
      <vt:lpstr>Diseño </vt:lpstr>
      <vt:lpstr>Presentación de PowerPoint</vt:lpstr>
      <vt:lpstr>Imágenes representativos de distintas generaciones</vt:lpstr>
      <vt:lpstr>Referentes años 70`s</vt:lpstr>
      <vt:lpstr>70´s</vt:lpstr>
      <vt:lpstr>Referentes de los 80s</vt:lpstr>
      <vt:lpstr>Presentación de PowerPoint</vt:lpstr>
      <vt:lpstr>Noventas: referentes.</vt:lpstr>
      <vt:lpstr>90´s</vt:lpstr>
      <vt:lpstr>Referentes 2000`s</vt:lpstr>
      <vt:lpstr>00`s</vt:lpstr>
      <vt:lpstr>Actual</vt:lpstr>
      <vt:lpstr>Presentación de PowerPoint</vt:lpstr>
      <vt:lpstr>Actividad:</vt:lpstr>
      <vt:lpstr>Representación tridimensional:</vt:lpstr>
      <vt:lpstr>Ejemplos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1: “Problemáticas juveniles y medios contemporáneos”</dc:title>
  <dc:creator>VALENTINA_PC</dc:creator>
  <cp:lastModifiedBy>Pamela Martinez Miralles</cp:lastModifiedBy>
  <cp:revision>11</cp:revision>
  <dcterms:created xsi:type="dcterms:W3CDTF">2019-04-03T00:26:56Z</dcterms:created>
  <dcterms:modified xsi:type="dcterms:W3CDTF">2020-06-01T18:46:56Z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783975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